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4" r:id="rId4"/>
    <p:sldId id="267" r:id="rId5"/>
    <p:sldId id="263" r:id="rId6"/>
    <p:sldId id="265"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21"/>
    <p:restoredTop sz="94643"/>
  </p:normalViewPr>
  <p:slideViewPr>
    <p:cSldViewPr snapToGrid="0" snapToObjects="1">
      <p:cViewPr varScale="1">
        <p:scale>
          <a:sx n="110" d="100"/>
          <a:sy n="110" d="100"/>
        </p:scale>
        <p:origin x="4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11/26/18</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11/26/18</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638300"/>
            <a:ext cx="8676222" cy="3200400"/>
          </a:xfrm>
        </p:spPr>
        <p:txBody>
          <a:bodyPr>
            <a:normAutofit fontScale="90000"/>
          </a:bodyPr>
          <a:lstStyle/>
          <a:p>
            <a:r>
              <a:rPr lang="en-US" b="1" dirty="0">
                <a:effectLst/>
              </a:rPr>
              <a:t>No Taxpayer Funding for Abortion and Abortion Insurance Full Disclosure Act of 2017</a:t>
            </a:r>
            <a:br>
              <a:rPr lang="en-US" b="1" dirty="0">
                <a:effectLst/>
              </a:rPr>
            </a:br>
            <a:r>
              <a:rPr lang="en-US" sz="5400" dirty="0">
                <a:effectLst/>
              </a:rPr>
              <a:t/>
            </a:r>
            <a:br>
              <a:rPr lang="en-US" sz="5400" dirty="0">
                <a:effectLst/>
              </a:rPr>
            </a:br>
            <a:endParaRPr lang="en-US" sz="5400" dirty="0">
              <a:effectLst/>
            </a:endParaRPr>
          </a:p>
        </p:txBody>
      </p:sp>
      <p:sp>
        <p:nvSpPr>
          <p:cNvPr id="3" name="Subtitle 2"/>
          <p:cNvSpPr>
            <a:spLocks noGrp="1"/>
          </p:cNvSpPr>
          <p:nvPr>
            <p:ph type="subTitle" idx="1"/>
          </p:nvPr>
        </p:nvSpPr>
        <p:spPr/>
        <p:txBody>
          <a:bodyPr/>
          <a:lstStyle/>
          <a:p>
            <a:r>
              <a:rPr lang="en-US" dirty="0" smtClean="0"/>
              <a:t>Diana </a:t>
            </a:r>
            <a:r>
              <a:rPr lang="en-US" dirty="0" err="1" smtClean="0"/>
              <a:t>Feldmaier-Paarmann</a:t>
            </a:r>
            <a:endParaRPr lang="en-US" dirty="0"/>
          </a:p>
        </p:txBody>
      </p:sp>
    </p:spTree>
    <p:extLst>
      <p:ext uri="{BB962C8B-B14F-4D97-AF65-F5344CB8AC3E}">
        <p14:creationId xmlns:p14="http://schemas.microsoft.com/office/powerpoint/2010/main" val="919603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summary</a:t>
            </a:r>
            <a:endParaRPr lang="en-US" dirty="0"/>
          </a:p>
        </p:txBody>
      </p:sp>
      <p:sp>
        <p:nvSpPr>
          <p:cNvPr id="3" name="Content Placeholder 2"/>
          <p:cNvSpPr>
            <a:spLocks noGrp="1"/>
          </p:cNvSpPr>
          <p:nvPr>
            <p:ph idx="1"/>
          </p:nvPr>
        </p:nvSpPr>
        <p:spPr>
          <a:xfrm>
            <a:off x="1141413" y="1914145"/>
            <a:ext cx="9905998" cy="4840224"/>
          </a:xfrm>
        </p:spPr>
        <p:txBody>
          <a:bodyPr>
            <a:normAutofit fontScale="85000" lnSpcReduction="10000"/>
          </a:bodyPr>
          <a:lstStyle/>
          <a:p>
            <a:r>
              <a:rPr lang="en-US" dirty="0" smtClean="0">
                <a:effectLst/>
              </a:rPr>
              <a:t>TITLE </a:t>
            </a:r>
            <a:r>
              <a:rPr lang="en-US" dirty="0">
                <a:effectLst/>
              </a:rPr>
              <a:t>I--PROHIBITING FEDERALLY FUNDED ABORTIONS</a:t>
            </a:r>
          </a:p>
          <a:p>
            <a:r>
              <a:rPr lang="en-US" dirty="0">
                <a:effectLst/>
              </a:rPr>
              <a:t>(Sec. 101) This bill makes permanent the prohibition on the use of federal funds, including funds in the budget of the District of Columbia, for abortion or health coverage that includes abortion. The prohibitions in this bill, and current prohibitions, do not apply to abortions in cases of rape or incest, or where a physical condition endangers a woman's life unless an abortion is performed.</a:t>
            </a:r>
          </a:p>
          <a:p>
            <a:r>
              <a:rPr lang="en-US" dirty="0">
                <a:effectLst/>
              </a:rPr>
              <a:t>Abortions may not be provided in a federal health care facility or by a federal employee.</a:t>
            </a:r>
          </a:p>
          <a:p>
            <a:r>
              <a:rPr lang="en-US" dirty="0">
                <a:effectLst/>
              </a:rPr>
              <a:t>TITLE II--APPLICATION UNDER THE AFFORDABLE CARE ACT</a:t>
            </a:r>
          </a:p>
          <a:p>
            <a:r>
              <a:rPr lang="en-US" dirty="0">
                <a:effectLst/>
              </a:rPr>
              <a:t>(Sec. 201) This bill amends the Internal Revenue Code and the Patient Protection and Affordable Care Act to prohibit qualified health plans from including coverage for abortions. (Qualified health plans are sold on health insurance exchanges, are the only plans eligible for premium subsidies and small employer health insurance tax credits, and fulfill an individual's requirement to maintain minimum essential coverage.) Currently, qualified health plans may cover abortion, but the portion of the premium attributable to abortion coverage is not eligible for subsidies.</a:t>
            </a:r>
          </a:p>
          <a:p>
            <a:r>
              <a:rPr lang="en-US" dirty="0">
                <a:effectLst/>
              </a:rPr>
              <a:t>(Sec. 202) The bill revises notification requirements for qualified health plans regarding abortion coverage and charges for abortion coverage.</a:t>
            </a:r>
          </a:p>
          <a:p>
            <a:endParaRPr lang="en-US" dirty="0"/>
          </a:p>
        </p:txBody>
      </p:sp>
    </p:spTree>
    <p:extLst>
      <p:ext uri="{BB962C8B-B14F-4D97-AF65-F5344CB8AC3E}">
        <p14:creationId xmlns:p14="http://schemas.microsoft.com/office/powerpoint/2010/main" val="1755861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p:txBody>
          <a:bodyPr>
            <a:normAutofit lnSpcReduction="10000"/>
          </a:bodyPr>
          <a:lstStyle/>
          <a:p>
            <a:r>
              <a:rPr lang="en-US" dirty="0" smtClean="0"/>
              <a:t>Majority of women seeking abortion are lower SES</a:t>
            </a:r>
          </a:p>
          <a:p>
            <a:pPr lvl="1"/>
            <a:r>
              <a:rPr lang="en-US" dirty="0" smtClean="0"/>
              <a:t>Pushing healthcare further out of reach affects their future economic status</a:t>
            </a:r>
          </a:p>
          <a:p>
            <a:r>
              <a:rPr lang="en-US" dirty="0" smtClean="0"/>
              <a:t>Majority of women seeking abortion are also women of color</a:t>
            </a:r>
          </a:p>
          <a:p>
            <a:pPr lvl="1"/>
            <a:r>
              <a:rPr lang="en-US" dirty="0" smtClean="0"/>
              <a:t>Disproportionally affected by poverty/not able to afford the cost of abortion</a:t>
            </a:r>
          </a:p>
          <a:p>
            <a:r>
              <a:rPr lang="en-US" dirty="0" smtClean="0"/>
              <a:t>Women turn to unsafe abortions</a:t>
            </a:r>
          </a:p>
          <a:p>
            <a:pPr lvl="1"/>
            <a:endParaRPr lang="en-US" dirty="0"/>
          </a:p>
          <a:p>
            <a:r>
              <a:rPr lang="en-US" dirty="0" smtClean="0"/>
              <a:t>Abortions are a component of comprehensive healthcare that everyone should be entitled to</a:t>
            </a:r>
            <a:endParaRPr lang="en-US" dirty="0"/>
          </a:p>
        </p:txBody>
      </p:sp>
    </p:spTree>
    <p:extLst>
      <p:ext uri="{BB962C8B-B14F-4D97-AF65-F5344CB8AC3E}">
        <p14:creationId xmlns:p14="http://schemas.microsoft.com/office/powerpoint/2010/main" val="428729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4930815" cy="6858000"/>
          </a:xfrm>
        </p:spPr>
        <p:txBody>
          <a:bodyPr/>
          <a:lstStyle/>
          <a:p>
            <a:r>
              <a:rPr lang="en-US" dirty="0">
                <a:effectLst/>
              </a:rPr>
              <a:t>Ibis and </a:t>
            </a:r>
            <a:r>
              <a:rPr lang="en-US" dirty="0" smtClean="0">
                <a:effectLst/>
              </a:rPr>
              <a:t>Advancing New Standards in Reproductive Health (ANSIRH) at </a:t>
            </a:r>
            <a:r>
              <a:rPr lang="en-US" dirty="0">
                <a:effectLst/>
              </a:rPr>
              <a:t>the University of California San Francisco (UCSF)</a:t>
            </a:r>
            <a:r>
              <a:rPr lang="en-US" dirty="0" smtClean="0">
                <a:effectLst/>
              </a:rPr>
              <a:t>2016 study of </a:t>
            </a:r>
            <a:r>
              <a:rPr lang="en-US" dirty="0">
                <a:effectLst/>
              </a:rPr>
              <a:t>80 countries with liberal or liberally interpreted abortion laws</a:t>
            </a:r>
            <a:endParaRPr lang="en-US" dirty="0" smtClean="0">
              <a:effectLst/>
            </a:endParaRPr>
          </a:p>
          <a:p>
            <a:r>
              <a:rPr lang="en-US" dirty="0" smtClean="0">
                <a:effectLst/>
              </a:rPr>
              <a:t>34 </a:t>
            </a:r>
            <a:r>
              <a:rPr lang="en-US" dirty="0">
                <a:effectLst/>
              </a:rPr>
              <a:t>of the countries provided full government </a:t>
            </a:r>
            <a:r>
              <a:rPr lang="en-US" dirty="0" smtClean="0">
                <a:effectLst/>
              </a:rPr>
              <a:t>funding</a:t>
            </a:r>
          </a:p>
          <a:p>
            <a:r>
              <a:rPr lang="en-US" dirty="0" smtClean="0">
                <a:effectLst/>
              </a:rPr>
              <a:t>25 provided “</a:t>
            </a:r>
            <a:r>
              <a:rPr lang="en-US" dirty="0">
                <a:effectLst/>
              </a:rPr>
              <a:t>partial” </a:t>
            </a:r>
            <a:r>
              <a:rPr lang="en-US" dirty="0" smtClean="0">
                <a:effectLst/>
              </a:rPr>
              <a:t>support: funds </a:t>
            </a:r>
            <a:r>
              <a:rPr lang="en-US" dirty="0">
                <a:effectLst/>
              </a:rPr>
              <a:t>only for poor women or in public clinics.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0815" y="1023578"/>
            <a:ext cx="7157856" cy="4810844"/>
          </a:xfrm>
          <a:prstGeom prst="rect">
            <a:avLst/>
          </a:prstGeom>
        </p:spPr>
      </p:pic>
    </p:spTree>
    <p:extLst>
      <p:ext uri="{BB962C8B-B14F-4D97-AF65-F5344CB8AC3E}">
        <p14:creationId xmlns:p14="http://schemas.microsoft.com/office/powerpoint/2010/main" val="424210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social work</a:t>
            </a:r>
            <a:endParaRPr lang="en-US" dirty="0"/>
          </a:p>
        </p:txBody>
      </p:sp>
      <p:sp>
        <p:nvSpPr>
          <p:cNvPr id="3" name="Content Placeholder 2"/>
          <p:cNvSpPr>
            <a:spLocks noGrp="1"/>
          </p:cNvSpPr>
          <p:nvPr>
            <p:ph idx="1"/>
          </p:nvPr>
        </p:nvSpPr>
        <p:spPr/>
        <p:txBody>
          <a:bodyPr>
            <a:normAutofit/>
          </a:bodyPr>
          <a:lstStyle/>
          <a:p>
            <a:r>
              <a:rPr lang="en-US" dirty="0">
                <a:effectLst/>
              </a:rPr>
              <a:t>Social work's commitment to promote the human rights of women </a:t>
            </a:r>
            <a:endParaRPr lang="en-US" dirty="0" smtClean="0">
              <a:effectLst/>
            </a:endParaRPr>
          </a:p>
          <a:p>
            <a:r>
              <a:rPr lang="en-US" dirty="0">
                <a:effectLst/>
              </a:rPr>
              <a:t>P</a:t>
            </a:r>
            <a:r>
              <a:rPr lang="en-US" dirty="0" smtClean="0">
                <a:effectLst/>
              </a:rPr>
              <a:t>olicies </a:t>
            </a:r>
            <a:r>
              <a:rPr lang="en-US" dirty="0">
                <a:effectLst/>
              </a:rPr>
              <a:t>that </a:t>
            </a:r>
            <a:r>
              <a:rPr lang="en-US" dirty="0" smtClean="0">
                <a:effectLst/>
              </a:rPr>
              <a:t>disproportionally discriminate against young </a:t>
            </a:r>
            <a:r>
              <a:rPr lang="en-US" dirty="0">
                <a:effectLst/>
              </a:rPr>
              <a:t>women, low-income women, and women of </a:t>
            </a:r>
            <a:r>
              <a:rPr lang="en-US" dirty="0" smtClean="0">
                <a:effectLst/>
              </a:rPr>
              <a:t>color</a:t>
            </a:r>
          </a:p>
        </p:txBody>
      </p:sp>
    </p:spTree>
    <p:extLst>
      <p:ext uri="{BB962C8B-B14F-4D97-AF65-F5344CB8AC3E}">
        <p14:creationId xmlns:p14="http://schemas.microsoft.com/office/powerpoint/2010/main" val="826205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NASW Code of ethics</a:t>
            </a:r>
            <a:endParaRPr lang="en-US" dirty="0"/>
          </a:p>
        </p:txBody>
      </p:sp>
      <p:sp>
        <p:nvSpPr>
          <p:cNvPr id="3" name="Content Placeholder 2"/>
          <p:cNvSpPr>
            <a:spLocks noGrp="1"/>
          </p:cNvSpPr>
          <p:nvPr>
            <p:ph idx="1"/>
          </p:nvPr>
        </p:nvSpPr>
        <p:spPr/>
        <p:txBody>
          <a:bodyPr/>
          <a:lstStyle/>
          <a:p>
            <a:r>
              <a:rPr lang="en-US" dirty="0"/>
              <a:t>Ethical Principle: Social workers respect the inherent dignity and worth of the person.</a:t>
            </a:r>
          </a:p>
          <a:p>
            <a:pPr lvl="1"/>
            <a:r>
              <a:rPr lang="en-US" dirty="0"/>
              <a:t>clients need to make decisions about their own lives (self-determination)</a:t>
            </a:r>
          </a:p>
          <a:p>
            <a:r>
              <a:rPr lang="en-US" dirty="0"/>
              <a:t>Current federal policies lack assurance of adequate funding for family planning services </a:t>
            </a:r>
          </a:p>
          <a:p>
            <a:pPr lvl="1"/>
            <a:r>
              <a:rPr lang="en-US" dirty="0"/>
              <a:t>obstacle for women who want to exercise their reproductive rights</a:t>
            </a:r>
          </a:p>
          <a:p>
            <a:r>
              <a:rPr lang="en-US" dirty="0">
                <a:effectLst/>
              </a:rPr>
              <a:t>Ethical Principle: Social workers challenge social injustice</a:t>
            </a:r>
          </a:p>
          <a:p>
            <a:pPr lvl="1"/>
            <a:r>
              <a:rPr lang="en-US" dirty="0">
                <a:effectLst/>
              </a:rPr>
              <a:t>ensure access to needed information, services, and resources; equality of opportunity</a:t>
            </a:r>
            <a:endParaRPr lang="en-US" dirty="0"/>
          </a:p>
        </p:txBody>
      </p:sp>
    </p:spTree>
    <p:extLst>
      <p:ext uri="{BB962C8B-B14F-4D97-AF65-F5344CB8AC3E}">
        <p14:creationId xmlns:p14="http://schemas.microsoft.com/office/powerpoint/2010/main" val="18980169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Mesh</Template>
  <TotalTime>264</TotalTime>
  <Words>373</Words>
  <Application>Microsoft Macintosh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Century Gothic</vt:lpstr>
      <vt:lpstr>Mesh</vt:lpstr>
      <vt:lpstr>No Taxpayer Funding for Abortion and Abortion Insurance Full Disclosure Act of 2017  </vt:lpstr>
      <vt:lpstr>Quick summary</vt:lpstr>
      <vt:lpstr>problem</vt:lpstr>
      <vt:lpstr>PowerPoint Presentation</vt:lpstr>
      <vt:lpstr>Role of social work</vt:lpstr>
      <vt:lpstr>NASW Code of ethics</vt:lpstr>
    </vt:vector>
  </TitlesOfParts>
  <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H.R.354 — 115th Congress (2017-2018)  </dc:title>
  <dc:creator>dfeldmai@masonlive.gmu.edu</dc:creator>
  <cp:lastModifiedBy>dfeldmai@masonlive.gmu.edu</cp:lastModifiedBy>
  <cp:revision>19</cp:revision>
  <dcterms:created xsi:type="dcterms:W3CDTF">2018-11-26T16:30:26Z</dcterms:created>
  <dcterms:modified xsi:type="dcterms:W3CDTF">2018-11-26T20:56:58Z</dcterms:modified>
</cp:coreProperties>
</file>